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300" r:id="rId3"/>
    <p:sldId id="268" r:id="rId4"/>
    <p:sldId id="355" r:id="rId5"/>
    <p:sldId id="358" r:id="rId6"/>
    <p:sldId id="290" r:id="rId7"/>
    <p:sldId id="377" r:id="rId8"/>
    <p:sldId id="348" r:id="rId9"/>
    <p:sldId id="378" r:id="rId10"/>
    <p:sldId id="381" r:id="rId11"/>
    <p:sldId id="379" r:id="rId12"/>
    <p:sldId id="380" r:id="rId13"/>
    <p:sldId id="349" r:id="rId14"/>
    <p:sldId id="351" r:id="rId15"/>
    <p:sldId id="359" r:id="rId16"/>
    <p:sldId id="360" r:id="rId17"/>
    <p:sldId id="294" r:id="rId18"/>
    <p:sldId id="291" r:id="rId19"/>
    <p:sldId id="361" r:id="rId20"/>
    <p:sldId id="289" r:id="rId21"/>
    <p:sldId id="362" r:id="rId22"/>
    <p:sldId id="363" r:id="rId23"/>
    <p:sldId id="353" r:id="rId24"/>
    <p:sldId id="364" r:id="rId25"/>
    <p:sldId id="365" r:id="rId26"/>
    <p:sldId id="368" r:id="rId27"/>
    <p:sldId id="374" r:id="rId28"/>
    <p:sldId id="373" r:id="rId29"/>
    <p:sldId id="367" r:id="rId30"/>
    <p:sldId id="369" r:id="rId31"/>
    <p:sldId id="372" r:id="rId32"/>
    <p:sldId id="375" r:id="rId33"/>
    <p:sldId id="370" r:id="rId34"/>
    <p:sldId id="327" r:id="rId35"/>
    <p:sldId id="328" r:id="rId36"/>
    <p:sldId id="329" r:id="rId37"/>
    <p:sldId id="270" r:id="rId38"/>
    <p:sldId id="371" r:id="rId39"/>
    <p:sldId id="376" r:id="rId40"/>
    <p:sldId id="313" r:id="rId41"/>
    <p:sldId id="352" r:id="rId42"/>
    <p:sldId id="315" r:id="rId43"/>
    <p:sldId id="384" r:id="rId44"/>
    <p:sldId id="383" r:id="rId45"/>
    <p:sldId id="385" r:id="rId46"/>
    <p:sldId id="339" r:id="rId47"/>
    <p:sldId id="340" r:id="rId48"/>
    <p:sldId id="341" r:id="rId49"/>
    <p:sldId id="306" r:id="rId50"/>
    <p:sldId id="345" r:id="rId51"/>
    <p:sldId id="346" r:id="rId52"/>
    <p:sldId id="347" r:id="rId53"/>
    <p:sldId id="316" r:id="rId54"/>
    <p:sldId id="317" r:id="rId55"/>
    <p:sldId id="318" r:id="rId56"/>
    <p:sldId id="319" r:id="rId57"/>
    <p:sldId id="320" r:id="rId58"/>
    <p:sldId id="324" r:id="rId59"/>
    <p:sldId id="321" r:id="rId60"/>
    <p:sldId id="322" r:id="rId61"/>
    <p:sldId id="323" r:id="rId62"/>
    <p:sldId id="325" r:id="rId63"/>
    <p:sldId id="331" r:id="rId64"/>
    <p:sldId id="332" r:id="rId65"/>
    <p:sldId id="333" r:id="rId66"/>
    <p:sldId id="330" r:id="rId67"/>
    <p:sldId id="326" r:id="rId68"/>
    <p:sldId id="334" r:id="rId69"/>
    <p:sldId id="337" r:id="rId70"/>
    <p:sldId id="335" r:id="rId71"/>
    <p:sldId id="336" r:id="rId72"/>
    <p:sldId id="382" r:id="rId73"/>
    <p:sldId id="293" r:id="rId74"/>
    <p:sldId id="305" r:id="rId75"/>
    <p:sldId id="278" r:id="rId76"/>
    <p:sldId id="284" r:id="rId77"/>
    <p:sldId id="266" r:id="rId78"/>
    <p:sldId id="267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27/07/2022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Julio 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14" y="666750"/>
            <a:ext cx="10593728" cy="5076826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14" y="666750"/>
            <a:ext cx="10593728" cy="5076826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12" y="900112"/>
            <a:ext cx="45053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8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14" y="666750"/>
            <a:ext cx="10593728" cy="5076826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50" y="962024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Inflación y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83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Administración de Fondos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08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" y="885825"/>
            <a:ext cx="10106025" cy="50863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27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301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err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LockScreen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718113" y="28613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424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TimeOff LockScreen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A189F24-4EA8-4442-8EED-E17BEF47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537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04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361950"/>
            <a:ext cx="11377612" cy="57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66713"/>
            <a:ext cx="11291887" cy="57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7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66713"/>
            <a:ext cx="11291887" cy="57036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665" y="1810995"/>
            <a:ext cx="4507828" cy="2815035"/>
          </a:xfrm>
          <a:prstGeom prst="rect">
            <a:avLst/>
          </a:prstGeom>
        </p:spPr>
      </p:pic>
      <p:cxnSp>
        <p:nvCxnSpPr>
          <p:cNvPr id="5" name="Conector recto de flecha 4"/>
          <p:cNvCxnSpPr>
            <a:endCxn id="3" idx="0"/>
          </p:cNvCxnSpPr>
          <p:nvPr/>
        </p:nvCxnSpPr>
        <p:spPr>
          <a:xfrm>
            <a:off x="3771900" y="122872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0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12" y="571499"/>
            <a:ext cx="3661582" cy="50387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2476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Plantilla de carga Predial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9807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66713"/>
            <a:ext cx="11291887" cy="5703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25" y="1947862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972915"/>
            <a:ext cx="10091737" cy="50973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105" y="2382694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66713"/>
            <a:ext cx="11291887" cy="5703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693" y="1957387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5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366800"/>
            <a:ext cx="9053512" cy="453067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Masiva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47047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147725"/>
            <a:ext cx="9053512" cy="4530676"/>
          </a:xfrm>
          <a:prstGeom prst="rect">
            <a:avLst/>
          </a:prstGeom>
        </p:spPr>
      </p:pic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7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147725"/>
            <a:ext cx="9053512" cy="4530676"/>
          </a:xfrm>
          <a:prstGeom prst="rect">
            <a:avLst/>
          </a:prstGeom>
        </p:spPr>
      </p:pic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84" y="2208256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86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542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54" y="714375"/>
            <a:ext cx="10297133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08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 Información completa de los 3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8186" y="409226"/>
            <a:ext cx="12128463" cy="6123310"/>
            <a:chOff x="58186" y="409226"/>
            <a:chExt cx="12128463" cy="612331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" y="409226"/>
              <a:ext cx="12128463" cy="612331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267" y="1816157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62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8187" y="376854"/>
            <a:ext cx="12039094" cy="6078190"/>
            <a:chOff x="58187" y="376854"/>
            <a:chExt cx="12039094" cy="607819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376854"/>
              <a:ext cx="12039094" cy="607819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742" y="1765357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54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8187" y="409226"/>
            <a:ext cx="12036370" cy="6076815"/>
            <a:chOff x="58187" y="409226"/>
            <a:chExt cx="12036370" cy="607681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409226"/>
              <a:ext cx="12036370" cy="607681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917" y="1800282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361950"/>
            <a:ext cx="11263312" cy="5689077"/>
          </a:xfrm>
          <a:prstGeom prst="rect">
            <a:avLst/>
          </a:prstGeom>
        </p:spPr>
      </p:pic>
      <p:sp>
        <p:nvSpPr>
          <p:cNvPr id="9" name="Flecha izquierda 8"/>
          <p:cNvSpPr/>
          <p:nvPr/>
        </p:nvSpPr>
        <p:spPr>
          <a:xfrm>
            <a:off x="4248150" y="1019175"/>
            <a:ext cx="704850" cy="276225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56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/>
          <p:cNvGrpSpPr/>
          <p:nvPr/>
        </p:nvGrpSpPr>
        <p:grpSpPr>
          <a:xfrm>
            <a:off x="809625" y="619125"/>
            <a:ext cx="10791825" cy="5224272"/>
            <a:chOff x="58187" y="438905"/>
            <a:chExt cx="12146420" cy="613237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438905"/>
              <a:ext cx="12146420" cy="613237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742" y="1847907"/>
              <a:ext cx="543734" cy="108747"/>
            </a:xfrm>
            <a:prstGeom prst="rect">
              <a:avLst/>
            </a:prstGeom>
          </p:spPr>
        </p:pic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987" y="2595562"/>
            <a:ext cx="45053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8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361950"/>
            <a:ext cx="11263312" cy="56890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975" y="1995487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Presupuesto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685800"/>
            <a:ext cx="10077450" cy="50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685800"/>
            <a:ext cx="10077450" cy="5085963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3705225" y="771525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1909762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15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05" y="2335069"/>
            <a:ext cx="4503919" cy="2579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9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Agregar Comentarios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26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38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Alerta de Confirmación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26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891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Alerta no autorizado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26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29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226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911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718113" y="28613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Calculo 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0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Calculo Participaciones Federal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Calculo Participaciones Federal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8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90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840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692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189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301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81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32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747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52425"/>
            <a:ext cx="11372850" cy="57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301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60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81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662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" y="376854"/>
            <a:ext cx="12192642" cy="615571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26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" y="376854"/>
            <a:ext cx="12192642" cy="615571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083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" y="376854"/>
            <a:ext cx="12192642" cy="615571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919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403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" y="368178"/>
            <a:ext cx="12192642" cy="615571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4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39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Estatales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" y="376854"/>
            <a:ext cx="12192642" cy="615571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738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Catálogos iniciales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Federales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" y="376854"/>
            <a:ext cx="12192642" cy="615571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12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Aportaciones Federales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" y="376854"/>
            <a:ext cx="12192642" cy="615571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-642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21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418854" y="2922762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 ANALISTA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27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 Analista CPH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49165E55-A84C-43D4-9EC3-BC1FFAA890C2}"/>
              </a:ext>
            </a:extLst>
          </p:cNvPr>
          <p:cNvGrpSpPr/>
          <p:nvPr/>
        </p:nvGrpSpPr>
        <p:grpSpPr>
          <a:xfrm>
            <a:off x="0" y="409226"/>
            <a:ext cx="12176016" cy="6147318"/>
            <a:chOff x="0" y="409226"/>
            <a:chExt cx="12176016" cy="614731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xmlns="" id="{7D38AE37-8C38-4C48-A465-24F0DA34A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9226"/>
              <a:ext cx="12176016" cy="614731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xmlns="" id="{FE62C1B9-323C-497C-9FA3-F8D0168BD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007" y="5833533"/>
              <a:ext cx="1294920" cy="202523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0906C55-3BFD-4024-BC6C-4BEE17417AFE}"/>
              </a:ext>
            </a:extLst>
          </p:cNvPr>
          <p:cNvSpPr/>
          <p:nvPr/>
        </p:nvSpPr>
        <p:spPr>
          <a:xfrm>
            <a:off x="58187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839364" y="2630354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CONSULTAS Y REPORTES</a:t>
            </a:r>
          </a:p>
        </p:txBody>
      </p:sp>
    </p:spTree>
    <p:extLst>
      <p:ext uri="{BB962C8B-B14F-4D97-AF65-F5344CB8AC3E}">
        <p14:creationId xmlns:p14="http://schemas.microsoft.com/office/powerpoint/2010/main" val="27538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1697" y="20912"/>
            <a:ext cx="3237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Estadísticas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477C199-4EBE-4CF8-AF90-8BC39DAB7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244"/>
            <a:ext cx="12176016" cy="614731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63D88ACF-2A80-4394-98BA-A2C8007F0ED6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616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16D3D90D-35CE-4D6C-848C-49997707D777}"/>
              </a:ext>
            </a:extLst>
          </p:cNvPr>
          <p:cNvSpPr/>
          <p:nvPr/>
        </p:nvSpPr>
        <p:spPr>
          <a:xfrm>
            <a:off x="58189" y="36556"/>
            <a:ext cx="306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DESCARGA EXCEL Y PDF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F3E9254-6F6C-4F39-8B8C-F7D1E2F20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39" y="609600"/>
            <a:ext cx="5578098" cy="5818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D3876B8F-6CDF-47F4-8CE7-12BDA8908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" y="609600"/>
            <a:ext cx="6058064" cy="581882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8C44C1D9-121F-404E-89DD-24694C29F55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3783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473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590550"/>
            <a:ext cx="10818797" cy="5184686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Inserción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6915151" y="1476375"/>
            <a:ext cx="4448174" cy="485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6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2830</TotalTime>
  <Words>249</Words>
  <Application>Microsoft Office PowerPoint</Application>
  <PresentationFormat>Panorámica</PresentationFormat>
  <Paragraphs>90</Paragraphs>
  <Slides>78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Infinite</cp:lastModifiedBy>
  <cp:revision>166</cp:revision>
  <dcterms:created xsi:type="dcterms:W3CDTF">2022-07-07T14:54:04Z</dcterms:created>
  <dcterms:modified xsi:type="dcterms:W3CDTF">2022-07-27T21:38:01Z</dcterms:modified>
</cp:coreProperties>
</file>